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7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2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6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93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4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30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83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61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30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3619-9775-426C-8EA2-3C0127EB98FC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5FE8-CACA-48C8-97B8-B9D91455A4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23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scol.education.fr/2506/le-livret-de-parcours-inclusif-lp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509" r="20551" b="8153"/>
          <a:stretch/>
        </p:blipFill>
        <p:spPr>
          <a:xfrm>
            <a:off x="655562" y="117565"/>
            <a:ext cx="10735249" cy="65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1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490738"/>
            <a:ext cx="11795760" cy="63672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3325" y="104503"/>
            <a:ext cx="766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Page d’accueil du LPI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0674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42" y="317757"/>
            <a:ext cx="113733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Le 31 janvier 2022, le LPI est déployé sur tout le territoire</a:t>
            </a:r>
          </a:p>
          <a:p>
            <a:pPr algn="ctr"/>
            <a:endParaRPr lang="fr-FR" sz="2200" dirty="0" smtClean="0"/>
          </a:p>
          <a:p>
            <a:r>
              <a:rPr lang="fr-FR" sz="2200" dirty="0" smtClean="0"/>
              <a:t>Cette deuxième version de l’application du Livret de parcours inclusif permet, en s’appuyant sur une banque d’aménagements et d’adaptations pédagogiques, de créer 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/>
              <a:t>le programme personnalisé de réussite éducative (PPRE)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/>
              <a:t>le plan d’accompagnement personnalisé (PAP)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/>
              <a:t>le GEVA-</a:t>
            </a:r>
            <a:r>
              <a:rPr lang="fr-FR" sz="2200" dirty="0" err="1" smtClean="0"/>
              <a:t>Sco</a:t>
            </a:r>
            <a:r>
              <a:rPr lang="fr-FR" sz="2200" dirty="0" smtClean="0"/>
              <a:t> 1</a:t>
            </a:r>
            <a:r>
              <a:rPr lang="fr-FR" sz="2200" baseline="30000" dirty="0" smtClean="0"/>
              <a:t>re</a:t>
            </a:r>
            <a:r>
              <a:rPr lang="fr-FR" sz="2200" dirty="0" smtClean="0"/>
              <a:t> demande (Guide d’Évaluation des besoins de compensation en matière de scolarisation)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/>
              <a:t>le document de mise en œuvre du projet personnalisé de scolarisation (PPS)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/>
              <a:t>la synthèse du livret.</a:t>
            </a:r>
            <a:endParaRPr lang="fr-FR" sz="2200" dirty="0"/>
          </a:p>
          <a:p>
            <a:pPr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r>
              <a:rPr lang="fr-FR" sz="2200" dirty="0" smtClean="0"/>
              <a:t>La </a:t>
            </a:r>
            <a:r>
              <a:rPr lang="fr-FR" sz="2200" b="1" dirty="0" smtClean="0"/>
              <a:t>prochaine version</a:t>
            </a:r>
            <a:r>
              <a:rPr lang="fr-FR" sz="2200" dirty="0" smtClean="0"/>
              <a:t>, prévue pour avril 2022, proposera </a:t>
            </a:r>
            <a:r>
              <a:rPr lang="fr-FR" sz="2200" b="1" dirty="0" smtClean="0"/>
              <a:t>les bilans PPRE et PAP</a:t>
            </a:r>
            <a:r>
              <a:rPr lang="fr-FR" sz="2200" dirty="0" smtClean="0"/>
              <a:t>. </a:t>
            </a:r>
          </a:p>
          <a:p>
            <a:endParaRPr lang="fr-FR" sz="2200" dirty="0"/>
          </a:p>
          <a:p>
            <a:r>
              <a:rPr lang="fr-FR" sz="2200" dirty="0" smtClean="0"/>
              <a:t>Les développements de l’application vont se poursuivre et une évolution de la banque d’aménagements et d’adaptations pédagogiques sera mise en ligne d’ici juillet 2022.</a:t>
            </a:r>
          </a:p>
          <a:p>
            <a:endParaRPr lang="fr-FR" sz="2200" dirty="0"/>
          </a:p>
          <a:p>
            <a:r>
              <a:rPr lang="fr-FR" sz="2200" dirty="0" smtClean="0"/>
              <a:t>En septembre prochain, un espace de consultation pour les familles sera proposé. En attendant, la synthèse du livret peut être générée et communiquée aux familles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86006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5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5" y="163286"/>
            <a:ext cx="11560628" cy="6499680"/>
          </a:xfrm>
          <a:prstGeom prst="rect">
            <a:avLst/>
          </a:prstGeom>
        </p:spPr>
      </p:pic>
      <p:sp>
        <p:nvSpPr>
          <p:cNvPr id="4" name="Flèche droite rayée 3"/>
          <p:cNvSpPr/>
          <p:nvPr/>
        </p:nvSpPr>
        <p:spPr>
          <a:xfrm rot="20720651">
            <a:off x="3544434" y="5317460"/>
            <a:ext cx="3151374" cy="11607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Dans un deuxième temps</a:t>
            </a:r>
          </a:p>
          <a:p>
            <a:pPr algn="ctr"/>
            <a:r>
              <a:rPr lang="fr-FR" dirty="0" smtClean="0"/>
              <a:t>Prévu en septembre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29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176349"/>
            <a:ext cx="11559012" cy="64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321810"/>
            <a:ext cx="11114416" cy="62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1" y="814182"/>
            <a:ext cx="5805523" cy="26605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9" y="3958048"/>
            <a:ext cx="5963606" cy="26450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731" y="814183"/>
            <a:ext cx="5844807" cy="26605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171" y="3958048"/>
            <a:ext cx="5774974" cy="26450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8011" y="198441"/>
            <a:ext cx="766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Ce qu’il est possible de faire: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0450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88011" y="1427391"/>
            <a:ext cx="10722429" cy="2948668"/>
            <a:chOff x="609600" y="1349013"/>
            <a:chExt cx="10722429" cy="294866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349013"/>
              <a:ext cx="10722429" cy="294866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b="38571"/>
            <a:stretch/>
          </p:blipFill>
          <p:spPr>
            <a:xfrm>
              <a:off x="1058091" y="3918857"/>
              <a:ext cx="1502229" cy="222068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288011" y="198441"/>
            <a:ext cx="7667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Concrètement:</a:t>
            </a:r>
          </a:p>
          <a:p>
            <a:endParaRPr lang="fr-FR" sz="2800" dirty="0"/>
          </a:p>
          <a:p>
            <a:r>
              <a:rPr lang="fr-FR" sz="2800" dirty="0" smtClean="0"/>
              <a:t>Accès: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36354" y="4912511"/>
            <a:ext cx="10545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dirty="0" smtClean="0"/>
              <a:t>Création d’un nouveau mot de passe spécifique au LPI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fr-FR" sz="2800" dirty="0"/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dirty="0" smtClean="0"/>
              <a:t>Tutoriels et guides sur </a:t>
            </a:r>
            <a:r>
              <a:rPr lang="fr-FR" sz="2800" dirty="0" err="1" smtClean="0"/>
              <a:t>Eduscol</a:t>
            </a:r>
            <a:r>
              <a:rPr lang="fr-FR" sz="2800" dirty="0" smtClean="0"/>
              <a:t>: </a:t>
            </a:r>
            <a:r>
              <a:rPr lang="fr-FR" sz="2800" u="sng" dirty="0" smtClean="0">
                <a:hlinkClick r:id="rId4"/>
              </a:rPr>
              <a:t>ici</a:t>
            </a:r>
            <a:endParaRPr lang="fr-FR" sz="2800" u="sng" dirty="0" smtClean="0"/>
          </a:p>
          <a:p>
            <a:endParaRPr lang="fr-FR" sz="2800" dirty="0"/>
          </a:p>
        </p:txBody>
      </p:sp>
      <p:sp>
        <p:nvSpPr>
          <p:cNvPr id="8" name="Ellipse 7"/>
          <p:cNvSpPr/>
          <p:nvPr/>
        </p:nvSpPr>
        <p:spPr>
          <a:xfrm>
            <a:off x="636353" y="3997235"/>
            <a:ext cx="1022629" cy="2220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1363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204</Words>
  <Application>Microsoft Office PowerPoint</Application>
  <PresentationFormat>Grand écran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Bénédicte</dc:creator>
  <cp:lastModifiedBy>Marco OVERZEE</cp:lastModifiedBy>
  <cp:revision>5</cp:revision>
  <dcterms:created xsi:type="dcterms:W3CDTF">2022-02-08T08:08:33Z</dcterms:created>
  <dcterms:modified xsi:type="dcterms:W3CDTF">2022-02-08T09:28:12Z</dcterms:modified>
</cp:coreProperties>
</file>